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sldIdLst>
    <p:sldId id="42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A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4" y="-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43D6497-3712-417D-B525-A95D387F8CC8}"/>
              </a:ext>
            </a:extLst>
          </p:cNvPr>
          <p:cNvSpPr/>
          <p:nvPr userDrawn="1"/>
        </p:nvSpPr>
        <p:spPr>
          <a:xfrm>
            <a:off x="11659489" y="601298"/>
            <a:ext cx="109194" cy="185015"/>
          </a:xfrm>
          <a:prstGeom prst="rect">
            <a:avLst/>
          </a:prstGeom>
          <a:solidFill>
            <a:srgbClr val="01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36D085-1F2B-4D78-984F-B2ACF291C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9AF019-E36F-40F0-A12F-1170D70568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85F505-7068-45BD-B40D-957A3A265984}"/>
              </a:ext>
            </a:extLst>
          </p:cNvPr>
          <p:cNvSpPr/>
          <p:nvPr userDrawn="1"/>
        </p:nvSpPr>
        <p:spPr>
          <a:xfrm>
            <a:off x="393292" y="824297"/>
            <a:ext cx="11405122" cy="5575213"/>
          </a:xfrm>
          <a:prstGeom prst="rect">
            <a:avLst/>
          </a:prstGeom>
          <a:solidFill>
            <a:schemeClr val="dk1"/>
          </a:solidFill>
          <a:ln w="19050">
            <a:solidFill>
              <a:srgbClr val="D4AF5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CB64E4-7193-4447-AF27-F7C3C1905FAB}"/>
              </a:ext>
            </a:extLst>
          </p:cNvPr>
          <p:cNvSpPr/>
          <p:nvPr userDrawn="1"/>
        </p:nvSpPr>
        <p:spPr>
          <a:xfrm>
            <a:off x="11659489" y="601298"/>
            <a:ext cx="109194" cy="185015"/>
          </a:xfrm>
          <a:prstGeom prst="rect">
            <a:avLst/>
          </a:prstGeom>
          <a:solidFill>
            <a:srgbClr val="01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118A20-85E4-49C3-B36E-A137B540BFEA}"/>
              </a:ext>
            </a:extLst>
          </p:cNvPr>
          <p:cNvSpPr/>
          <p:nvPr userDrawn="1"/>
        </p:nvSpPr>
        <p:spPr>
          <a:xfrm>
            <a:off x="9989721" y="121034"/>
            <a:ext cx="11764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MORTAL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MINT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BE5DE2-6E11-49B5-BCBF-AC73C2A51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97" y="47035"/>
            <a:ext cx="883834" cy="76904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56E7F4B-FD58-40F8-98A7-4A483E36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17" y="186673"/>
            <a:ext cx="10515600" cy="45095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Bell MT" panose="02020503060305020303" pitchFamily="18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F5502-A9AD-44FD-852B-9AFD47765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863" y="823913"/>
            <a:ext cx="11344275" cy="5599112"/>
          </a:xfrm>
          <a:prstGeom prst="rect">
            <a:avLst/>
          </a:prstGeom>
        </p:spPr>
        <p:txBody>
          <a:bodyPr numCol="3" spcCol="36576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Bell MT" panose="02020503060305020303" pitchFamily="18" charset="0"/>
                <a:cs typeface="Calibri" panose="020F0502020204030204" pitchFamily="34" charset="0"/>
              </a:defRPr>
            </a:lvl1pPr>
            <a:lvl3pPr>
              <a:defRPr/>
            </a:lvl3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6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43D6497-3712-417D-B525-A95D387F8CC8}"/>
              </a:ext>
            </a:extLst>
          </p:cNvPr>
          <p:cNvSpPr/>
          <p:nvPr userDrawn="1"/>
        </p:nvSpPr>
        <p:spPr>
          <a:xfrm>
            <a:off x="11659489" y="601298"/>
            <a:ext cx="109194" cy="185015"/>
          </a:xfrm>
          <a:prstGeom prst="rect">
            <a:avLst/>
          </a:prstGeom>
          <a:solidFill>
            <a:srgbClr val="01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36D085-1F2B-4D78-984F-B2ACF291C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9AF019-E36F-40F0-A12F-1170D70568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85F505-7068-45BD-B40D-957A3A265984}"/>
              </a:ext>
            </a:extLst>
          </p:cNvPr>
          <p:cNvSpPr/>
          <p:nvPr userDrawn="1"/>
        </p:nvSpPr>
        <p:spPr>
          <a:xfrm>
            <a:off x="393292" y="824297"/>
            <a:ext cx="11405122" cy="5575213"/>
          </a:xfrm>
          <a:prstGeom prst="rect">
            <a:avLst/>
          </a:prstGeom>
          <a:solidFill>
            <a:schemeClr val="dk1"/>
          </a:solidFill>
          <a:ln w="19050">
            <a:solidFill>
              <a:srgbClr val="D4AF5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CB64E4-7193-4447-AF27-F7C3C1905FAB}"/>
              </a:ext>
            </a:extLst>
          </p:cNvPr>
          <p:cNvSpPr/>
          <p:nvPr userDrawn="1"/>
        </p:nvSpPr>
        <p:spPr>
          <a:xfrm>
            <a:off x="11659489" y="601298"/>
            <a:ext cx="109194" cy="185015"/>
          </a:xfrm>
          <a:prstGeom prst="rect">
            <a:avLst/>
          </a:prstGeom>
          <a:solidFill>
            <a:srgbClr val="01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118A20-85E4-49C3-B36E-A137B540BFEA}"/>
              </a:ext>
            </a:extLst>
          </p:cNvPr>
          <p:cNvSpPr/>
          <p:nvPr userDrawn="1"/>
        </p:nvSpPr>
        <p:spPr>
          <a:xfrm>
            <a:off x="9989721" y="121034"/>
            <a:ext cx="11764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MORTAL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MINT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BE5DE2-6E11-49B5-BCBF-AC73C2A51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97" y="47035"/>
            <a:ext cx="883834" cy="76904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56E7F4B-FD58-40F8-98A7-4A483E36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17" y="186673"/>
            <a:ext cx="10515600" cy="45095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Bell MT" panose="02020503060305020303" pitchFamily="18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98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0A7B6E-4D83-48E3-B6F1-070C6C3B3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A5F25A-2DE1-443C-9E46-030A074031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E1657F-E157-4F63-BD06-185AD77D37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" t="2231" r="5273" b="-600"/>
          <a:stretch/>
        </p:blipFill>
        <p:spPr>
          <a:xfrm>
            <a:off x="420005" y="849086"/>
            <a:ext cx="11349629" cy="55386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36A773-ACA0-46C2-88CE-5F243E85ACF8}"/>
              </a:ext>
            </a:extLst>
          </p:cNvPr>
          <p:cNvSpPr/>
          <p:nvPr userDrawn="1"/>
        </p:nvSpPr>
        <p:spPr>
          <a:xfrm>
            <a:off x="11659489" y="601298"/>
            <a:ext cx="109194" cy="185015"/>
          </a:xfrm>
          <a:prstGeom prst="rect">
            <a:avLst/>
          </a:prstGeom>
          <a:solidFill>
            <a:srgbClr val="01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E836C-2240-40B0-8707-63D3C089CDC2}"/>
              </a:ext>
            </a:extLst>
          </p:cNvPr>
          <p:cNvSpPr/>
          <p:nvPr userDrawn="1"/>
        </p:nvSpPr>
        <p:spPr>
          <a:xfrm>
            <a:off x="9989721" y="121034"/>
            <a:ext cx="11764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MORTAL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MINT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3E80FC-387B-4CDC-BA76-5F12BAD508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97" y="47035"/>
            <a:ext cx="883834" cy="7690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021EC0-4B2E-4C5F-8C52-273430939D9F}"/>
              </a:ext>
            </a:extLst>
          </p:cNvPr>
          <p:cNvSpPr/>
          <p:nvPr userDrawn="1"/>
        </p:nvSpPr>
        <p:spPr>
          <a:xfrm>
            <a:off x="393292" y="824297"/>
            <a:ext cx="11405122" cy="5575213"/>
          </a:xfrm>
          <a:prstGeom prst="rect">
            <a:avLst/>
          </a:prstGeom>
          <a:solidFill>
            <a:schemeClr val="dk1">
              <a:alpha val="57000"/>
            </a:schemeClr>
          </a:solidFill>
          <a:ln w="19050">
            <a:solidFill>
              <a:srgbClr val="D4AF5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906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880F6181-FED7-490B-8F72-6BE044A770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" b="22"/>
          <a:stretch/>
        </p:blipFill>
        <p:spPr>
          <a:xfrm>
            <a:off x="5748" y="-5254"/>
            <a:ext cx="12180505" cy="6868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E91FB9-4FC2-4463-B0AB-40DA57A857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51" y="1277139"/>
            <a:ext cx="2950848" cy="25675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148E02D-0CFF-46BD-8371-04BC14B2C152}"/>
              </a:ext>
            </a:extLst>
          </p:cNvPr>
          <p:cNvSpPr/>
          <p:nvPr userDrawn="1"/>
        </p:nvSpPr>
        <p:spPr>
          <a:xfrm>
            <a:off x="0" y="4649669"/>
            <a:ext cx="12192000" cy="222410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28000">
                <a:schemeClr val="tx1">
                  <a:lumMod val="95000"/>
                  <a:lumOff val="5000"/>
                </a:schemeClr>
              </a:gs>
              <a:gs pos="100000">
                <a:srgbClr val="3E2B2B"/>
              </a:gs>
              <a:gs pos="73000">
                <a:srgbClr val="573C40"/>
              </a:gs>
              <a:gs pos="87000">
                <a:schemeClr val="accent6">
                  <a:lumMod val="7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568245-E60F-4B66-8338-F9061B199A2C}"/>
              </a:ext>
            </a:extLst>
          </p:cNvPr>
          <p:cNvSpPr/>
          <p:nvPr userDrawn="1"/>
        </p:nvSpPr>
        <p:spPr>
          <a:xfrm>
            <a:off x="0" y="4567547"/>
            <a:ext cx="12192000" cy="82122"/>
          </a:xfrm>
          <a:prstGeom prst="rect">
            <a:avLst/>
          </a:prstGeom>
          <a:solidFill>
            <a:srgbClr val="D5CA8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B9FE7B7-F9DC-4B4F-AE23-230865FBC8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3405" y="542982"/>
            <a:ext cx="11869941" cy="2530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351ADD-1739-46B0-86E4-766F15AA28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44102" y="914401"/>
            <a:ext cx="682009" cy="6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26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455B5D-7C82-4145-8763-65DEA76A7A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80272-C0EA-4C79-825C-ECAA2C6A27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9E227F-1161-48F3-BEF9-074DBCAEAE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3" y="854106"/>
            <a:ext cx="11366863" cy="55158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24F96D5-39C0-474A-83F7-725FD15F3EC0}"/>
              </a:ext>
            </a:extLst>
          </p:cNvPr>
          <p:cNvSpPr/>
          <p:nvPr userDrawn="1"/>
        </p:nvSpPr>
        <p:spPr>
          <a:xfrm>
            <a:off x="11659489" y="601298"/>
            <a:ext cx="109194" cy="185015"/>
          </a:xfrm>
          <a:prstGeom prst="rect">
            <a:avLst/>
          </a:prstGeom>
          <a:solidFill>
            <a:srgbClr val="01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266A0-B88D-4B2B-9DAB-6EFCF48D2F0C}"/>
              </a:ext>
            </a:extLst>
          </p:cNvPr>
          <p:cNvSpPr/>
          <p:nvPr userDrawn="1"/>
        </p:nvSpPr>
        <p:spPr>
          <a:xfrm>
            <a:off x="11659489" y="601298"/>
            <a:ext cx="109194" cy="185015"/>
          </a:xfrm>
          <a:prstGeom prst="rect">
            <a:avLst/>
          </a:prstGeom>
          <a:solidFill>
            <a:srgbClr val="01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E87359-2DE8-46D7-80A3-D22DEEADB21F}"/>
              </a:ext>
            </a:extLst>
          </p:cNvPr>
          <p:cNvSpPr/>
          <p:nvPr userDrawn="1"/>
        </p:nvSpPr>
        <p:spPr>
          <a:xfrm>
            <a:off x="9989721" y="121034"/>
            <a:ext cx="11764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MORTAL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MINT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985B5F-CBA3-406B-965D-48349F5D2D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97" y="47035"/>
            <a:ext cx="883834" cy="7690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A854DE-B72A-45CF-9310-F818695EB636}"/>
              </a:ext>
            </a:extLst>
          </p:cNvPr>
          <p:cNvSpPr/>
          <p:nvPr userDrawn="1"/>
        </p:nvSpPr>
        <p:spPr>
          <a:xfrm>
            <a:off x="393292" y="824297"/>
            <a:ext cx="11405122" cy="5575213"/>
          </a:xfrm>
          <a:prstGeom prst="rect">
            <a:avLst/>
          </a:prstGeom>
          <a:solidFill>
            <a:schemeClr val="dk1">
              <a:alpha val="57000"/>
            </a:schemeClr>
          </a:solidFill>
          <a:ln w="19050">
            <a:solidFill>
              <a:srgbClr val="D4AF5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52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0A7B6E-4D83-48E3-B6F1-070C6C3B3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2A5F25A-2DE1-443C-9E46-030A074031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021EC0-4B2E-4C5F-8C52-273430939D9F}"/>
              </a:ext>
            </a:extLst>
          </p:cNvPr>
          <p:cNvSpPr/>
          <p:nvPr userDrawn="1"/>
        </p:nvSpPr>
        <p:spPr>
          <a:xfrm>
            <a:off x="393292" y="824297"/>
            <a:ext cx="11405122" cy="5575213"/>
          </a:xfrm>
          <a:prstGeom prst="rect">
            <a:avLst/>
          </a:prstGeom>
          <a:solidFill>
            <a:schemeClr val="dk1">
              <a:alpha val="57000"/>
            </a:schemeClr>
          </a:solidFill>
          <a:ln w="19050">
            <a:solidFill>
              <a:srgbClr val="D4AF5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36A773-ACA0-46C2-88CE-5F243E85ACF8}"/>
              </a:ext>
            </a:extLst>
          </p:cNvPr>
          <p:cNvSpPr/>
          <p:nvPr userDrawn="1"/>
        </p:nvSpPr>
        <p:spPr>
          <a:xfrm>
            <a:off x="11659489" y="601298"/>
            <a:ext cx="109194" cy="185015"/>
          </a:xfrm>
          <a:prstGeom prst="rect">
            <a:avLst/>
          </a:prstGeom>
          <a:solidFill>
            <a:srgbClr val="010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D4EB60-5822-886B-048A-5F38606C9784}"/>
              </a:ext>
            </a:extLst>
          </p:cNvPr>
          <p:cNvSpPr/>
          <p:nvPr userDrawn="1"/>
        </p:nvSpPr>
        <p:spPr>
          <a:xfrm>
            <a:off x="9989721" y="121034"/>
            <a:ext cx="11764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MORTAL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EF6E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MINT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DDB54-9871-2F7F-2FAE-6BC9C06E8E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97" y="47035"/>
            <a:ext cx="883834" cy="76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3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8C3E85-A42C-4514-A828-837BD5C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9AC03-F0D0-491D-993C-143F76A67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9C020-B7DB-49A5-BD98-7E530285D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6D6FE-07CC-491D-8350-90F93D2B2736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87F1A-A200-4884-9429-35D55D1AF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9A5D2-2C29-44A6-A06F-5D263A1DE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F443E-046C-4412-983B-38BAA6384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5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62" r:id="rId3"/>
    <p:sldLayoutId id="2147483661" r:id="rId4"/>
    <p:sldLayoutId id="2147483663" r:id="rId5"/>
    <p:sldLayoutId id="21474836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721AD7A-CE4D-A1E5-D2E3-3C57A3BC5490}"/>
              </a:ext>
            </a:extLst>
          </p:cNvPr>
          <p:cNvSpPr/>
          <p:nvPr/>
        </p:nvSpPr>
        <p:spPr>
          <a:xfrm>
            <a:off x="3374136" y="5673808"/>
            <a:ext cx="539495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/>
                <a:solidFill>
                  <a:srgbClr val="D4AF54"/>
                </a:solidFill>
                <a:effectLst/>
                <a:uLnTx/>
                <a:uFillTx/>
                <a:latin typeface="Bell MT" panose="020205030603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MORTAL MINT</a:t>
            </a:r>
            <a:endParaRPr kumimoji="0" lang="en-US" sz="4800" b="1" i="0" u="none" strike="noStrike" kern="1200" cap="none" spc="300" normalizeH="0" baseline="0" noProof="0" dirty="0">
              <a:ln/>
              <a:solidFill>
                <a:srgbClr val="D4AF54"/>
              </a:solidFill>
              <a:effectLst/>
              <a:uLnTx/>
              <a:uFillTx/>
              <a:latin typeface="Bell MT" panose="020205030603050203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04950-E0FA-6A79-DE17-0B098F50E9F8}"/>
              </a:ext>
            </a:extLst>
          </p:cNvPr>
          <p:cNvSpPr/>
          <p:nvPr/>
        </p:nvSpPr>
        <p:spPr>
          <a:xfrm>
            <a:off x="1684216" y="6015321"/>
            <a:ext cx="882356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403475" algn="l"/>
              </a:tabLst>
              <a:defRPr/>
            </a:pPr>
            <a:r>
              <a:rPr kumimoji="0" lang="en-US" sz="1800" b="0" i="1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This briefing is </a:t>
            </a:r>
            <a:br>
              <a:rPr kumimoji="0" lang="en-US" sz="1800" b="0" i="1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</a:br>
            <a:r>
              <a:rPr kumimoji="0" lang="en-US" sz="1800" b="1" i="0" u="none" strike="noStrike" kern="1200" cap="none" spc="0" normalizeH="0" baseline="0" noProof="0" dirty="0">
                <a:ln w="0"/>
                <a:solidFill>
                  <a:srgbClr val="00B050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CONTROLLED UNCLASSIFIED INFORMATION (CUI)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AED8B-AF4A-2133-0AB8-4856EC4B3B5A}"/>
              </a:ext>
            </a:extLst>
          </p:cNvPr>
          <p:cNvSpPr txBox="1"/>
          <p:nvPr/>
        </p:nvSpPr>
        <p:spPr>
          <a:xfrm>
            <a:off x="0" y="502747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ll MT" panose="02020503060305020303" pitchFamily="18" charset="77"/>
                <a:ea typeface="+mn-ea"/>
                <a:cs typeface="+mn-cs"/>
              </a:rPr>
              <a:t>Entity Snapshot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DFD8C0-9C47-BF75-A08B-7FAC0FEAA72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487838" y="5858474"/>
            <a:ext cx="1886298" cy="15384"/>
          </a:xfrm>
          <a:prstGeom prst="line">
            <a:avLst/>
          </a:prstGeom>
          <a:ln>
            <a:solidFill>
              <a:srgbClr val="8D74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CE7474-98B9-1D6C-DEE1-A3DE43396DA1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8769095" y="5858474"/>
            <a:ext cx="1862742" cy="15384"/>
          </a:xfrm>
          <a:prstGeom prst="line">
            <a:avLst/>
          </a:prstGeom>
          <a:ln>
            <a:solidFill>
              <a:srgbClr val="8D74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66C5C4-05ED-3688-635F-BD866352125C}"/>
              </a:ext>
            </a:extLst>
          </p:cNvPr>
          <p:cNvSpPr txBox="1"/>
          <p:nvPr/>
        </p:nvSpPr>
        <p:spPr>
          <a:xfrm>
            <a:off x="5229305" y="-85237"/>
            <a:ext cx="1733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2F03E-35BE-B9D3-2D4D-9C1975CB3200}"/>
              </a:ext>
            </a:extLst>
          </p:cNvPr>
          <p:cNvSpPr txBox="1"/>
          <p:nvPr/>
        </p:nvSpPr>
        <p:spPr>
          <a:xfrm>
            <a:off x="5229305" y="6663121"/>
            <a:ext cx="1733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CUI</a:t>
            </a:r>
          </a:p>
        </p:txBody>
      </p:sp>
    </p:spTree>
    <p:extLst>
      <p:ext uri="{BB962C8B-B14F-4D97-AF65-F5344CB8AC3E}">
        <p14:creationId xmlns:p14="http://schemas.microsoft.com/office/powerpoint/2010/main" val="366116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76E4F2ACEE1B4BB9D7BBFAF342895B" ma:contentTypeVersion="2" ma:contentTypeDescription="Create a new document." ma:contentTypeScope="" ma:versionID="3ae9d2f278e11de885c12bf4c65b3643">
  <xsd:schema xmlns:xsd="http://www.w3.org/2001/XMLSchema" xmlns:xs="http://www.w3.org/2001/XMLSchema" xmlns:p="http://schemas.microsoft.com/office/2006/metadata/properties" xmlns:ns2="668159e0-0c09-4a3d-aea0-239e9493664c" targetNamespace="http://schemas.microsoft.com/office/2006/metadata/properties" ma:root="true" ma:fieldsID="1282589e04547e12ec41973aa9268f6c" ns2:_="">
    <xsd:import namespace="668159e0-0c09-4a3d-aea0-239e9493664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8159e0-0c09-4a3d-aea0-239e949366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D285FD-35A9-4295-910C-56E4B2B80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8159e0-0c09-4a3d-aea0-239e949366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C802F2-B81C-4A27-845E-EF2C2AFC8B8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668159e0-0c09-4a3d-aea0-239e9493664c"/>
  </ds:schemaRefs>
</ds:datastoreItem>
</file>

<file path=customXml/itemProps3.xml><?xml version="1.0" encoding="utf-8"?>
<ds:datastoreItem xmlns:ds="http://schemas.openxmlformats.org/officeDocument/2006/customXml" ds:itemID="{AB21B892-E916-418C-BECC-19135E5B99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7787</TotalTime>
  <Words>16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Bell MT</vt:lpstr>
      <vt:lpstr>Book Antiqua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Davis, Stacey</dc:creator>
  <cp:lastModifiedBy>Hooper, Ben</cp:lastModifiedBy>
  <cp:revision>21</cp:revision>
  <dcterms:created xsi:type="dcterms:W3CDTF">2023-02-05T17:10:06Z</dcterms:created>
  <dcterms:modified xsi:type="dcterms:W3CDTF">2023-04-12T21:08:39Z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2023-02-05T17:10:06Z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4b360025-8d5f-453e-8d30-67ee52ffd0a6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0x0101006876E4F2ACEE1B4BB9D7BBFAF342895B</vt:lpwstr>
  </property>
</Properties>
</file>